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8" r:id="rId2"/>
    <p:sldId id="288" r:id="rId3"/>
    <p:sldId id="257" r:id="rId4"/>
    <p:sldId id="267" r:id="rId5"/>
    <p:sldId id="273" r:id="rId6"/>
    <p:sldId id="299" r:id="rId7"/>
    <p:sldId id="300" r:id="rId8"/>
    <p:sldId id="260" r:id="rId9"/>
    <p:sldId id="259" r:id="rId10"/>
    <p:sldId id="285" r:id="rId11"/>
    <p:sldId id="297" r:id="rId12"/>
    <p:sldId id="298" r:id="rId13"/>
    <p:sldId id="277" r:id="rId14"/>
    <p:sldId id="262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918" dt="2021-03-08T17:06:32.259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>
        <p:scale>
          <a:sx n="130" d="100"/>
          <a:sy n="130" d="100"/>
        </p:scale>
        <p:origin x="10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8T17:06:32.259" v="4739"/>
      <pc:docMkLst>
        <pc:docMk/>
      </pc:docMkLst>
      <pc:sldChg chg="addSp delSp modSp mod modTransition modAnim">
        <pc:chgData name="Antonio" userId="d42371d61bd3278c" providerId="LiveId" clId="{65053BE9-787B-4515-813C-E9B30483B14C}" dt="2021-03-08T16:24:27.307" v="4393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mod">
          <ac:chgData name="Antonio" userId="d42371d61bd3278c" providerId="LiveId" clId="{65053BE9-787B-4515-813C-E9B30483B14C}" dt="2021-03-08T16:20:41.699" v="4347" actId="20577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8T16:24:24.459" v="4392" actId="1076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17:06:32.259" v="4739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16:46:37.938" v="4544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08T16:41:29.321" v="448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7:42:10.431" v="3211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16:45:56.121" v="3202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16:05:07.931" v="3901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5T16:41:39.785" v="3122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16:36:48.176" v="4464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16:54:19.647" v="4721"/>
        <pc:sldMkLst>
          <pc:docMk/>
          <pc:sldMk cId="0" sldId="277"/>
        </pc:sldMkLst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16:50:59.704" v="457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16:31:03.872" v="4420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7"/>
        </pc:sldMkLst>
      </pc:sldChg>
      <pc:sldChg chg="modTransition modAnim">
        <pc:chgData name="Antonio" userId="d42371d61bd3278c" providerId="LiveId" clId="{65053BE9-787B-4515-813C-E9B30483B14C}" dt="2021-03-08T16:42:45.826" v="4501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16:47:36.608" v="4548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16:47:59.974" v="4551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16:44:05.578" v="4509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modSp add mod ord modTransition modAnim">
        <pc:chgData name="Antonio" userId="d42371d61bd3278c" providerId="LiveId" clId="{65053BE9-787B-4515-813C-E9B30483B14C}" dt="2021-03-08T16:46:47.686" v="4546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05T16:42:01.696" v="3133" actId="20577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8T15:22:57.319" v="3435" actId="313"/>
          <ac:spMkLst>
            <pc:docMk/>
            <pc:sldMk cId="2637663497" sldId="300"/>
            <ac:spMk id="87" creationId="{00000000-0000-0000-0000-000000000000}"/>
          </ac:spMkLst>
        </pc:sp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Requisitos, site institucional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(seguir roteiro)</a:t>
            </a: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Informações (dados)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“Dificuldades no processo de cultivo, o porquê do projeto ser importante”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1289</Words>
  <Application>Microsoft Office PowerPoint</Application>
  <PresentationFormat>Apresentação na tela (16:9)</PresentationFormat>
  <Paragraphs>349</Paragraphs>
  <Slides>38</Slides>
  <Notes>36</Notes>
  <HiddenSlides>24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Calibri</vt:lpstr>
      <vt:lpstr>Montserrat</vt:lpstr>
      <vt:lpstr>Arial</vt:lpstr>
      <vt:lpstr>Desdemona template</vt:lpstr>
      <vt:lpstr>Hephaestos</vt:lpstr>
      <vt:lpstr>Equipe</vt:lpstr>
      <vt:lpstr>Contextualização</vt:lpstr>
      <vt:lpstr>Informações (dados)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Apresentação do PowerPoint</vt:lpstr>
      <vt:lpstr>Obrigado</vt:lpstr>
      <vt:lpstr>You can also split your content</vt:lpstr>
      <vt:lpstr>In two or three columns</vt:lpstr>
      <vt:lpstr>A picture is worth a thousand words</vt:lpstr>
      <vt:lpstr>Want big impact? Use big image.</vt:lpstr>
      <vt:lpstr>And tables to compare data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2021-03-08T17:06:43Z</dcterms:modified>
</cp:coreProperties>
</file>